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notesMasterIdLst>
    <p:notesMasterId r:id="rId8"/>
  </p:notesMasterIdLst>
  <p:sldIdLst>
    <p:sldId id="333" r:id="rId5"/>
    <p:sldId id="331" r:id="rId6"/>
    <p:sldId id="33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07ABB0-89E9-CBCF-9293-B684787DF56E}" name="Samantha Hicks" initials="SH" userId="S::samantha@kadremgt.com::10983446-278d-461f-a955-5d02b4731f8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08E"/>
    <a:srgbClr val="13908F"/>
    <a:srgbClr val="13B3AE"/>
    <a:srgbClr val="158F8E"/>
    <a:srgbClr val="C3D100"/>
    <a:srgbClr val="13B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1F08C-FECC-47C6-8B74-F2AA23E86068}" v="2" dt="2025-03-19T16:53:19.0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Gay" userId="S::karla@kadremgt.com::19304646-f4b6-4353-877b-c93788ae4b89" providerId="AD" clId="Web-{A8FA955F-76D6-7A7B-8AC5-88447F63745A}"/>
    <pc:docChg chg="modSld">
      <pc:chgData name="Karla Gay" userId="S::karla@kadremgt.com::19304646-f4b6-4353-877b-c93788ae4b89" providerId="AD" clId="Web-{A8FA955F-76D6-7A7B-8AC5-88447F63745A}" dt="2024-08-04T13:20:08.905" v="83" actId="1076"/>
      <pc:docMkLst>
        <pc:docMk/>
      </pc:docMkLst>
      <pc:sldChg chg="modSp">
        <pc:chgData name="Karla Gay" userId="S::karla@kadremgt.com::19304646-f4b6-4353-877b-c93788ae4b89" providerId="AD" clId="Web-{A8FA955F-76D6-7A7B-8AC5-88447F63745A}" dt="2024-08-04T13:12:32.089" v="26" actId="20577"/>
        <pc:sldMkLst>
          <pc:docMk/>
          <pc:sldMk cId="1271323618" sldId="319"/>
        </pc:sldMkLst>
      </pc:sldChg>
      <pc:sldChg chg="addSp modSp">
        <pc:chgData name="Karla Gay" userId="S::karla@kadremgt.com::19304646-f4b6-4353-877b-c93788ae4b89" providerId="AD" clId="Web-{A8FA955F-76D6-7A7B-8AC5-88447F63745A}" dt="2024-08-04T13:19:06.233" v="73" actId="20577"/>
        <pc:sldMkLst>
          <pc:docMk/>
          <pc:sldMk cId="574448984" sldId="323"/>
        </pc:sldMkLst>
      </pc:sldChg>
      <pc:sldChg chg="modSp">
        <pc:chgData name="Karla Gay" userId="S::karla@kadremgt.com::19304646-f4b6-4353-877b-c93788ae4b89" providerId="AD" clId="Web-{A8FA955F-76D6-7A7B-8AC5-88447F63745A}" dt="2024-08-04T13:12:23.933" v="24" actId="14100"/>
        <pc:sldMkLst>
          <pc:docMk/>
          <pc:sldMk cId="152882818" sldId="324"/>
        </pc:sldMkLst>
      </pc:sldChg>
      <pc:sldChg chg="modSp">
        <pc:chgData name="Karla Gay" userId="S::karla@kadremgt.com::19304646-f4b6-4353-877b-c93788ae4b89" providerId="AD" clId="Web-{A8FA955F-76D6-7A7B-8AC5-88447F63745A}" dt="2024-08-04T13:11:57.511" v="17" actId="14100"/>
        <pc:sldMkLst>
          <pc:docMk/>
          <pc:sldMk cId="3142941926" sldId="328"/>
        </pc:sldMkLst>
      </pc:sldChg>
      <pc:sldChg chg="modSp">
        <pc:chgData name="Karla Gay" userId="S::karla@kadremgt.com::19304646-f4b6-4353-877b-c93788ae4b89" providerId="AD" clId="Web-{A8FA955F-76D6-7A7B-8AC5-88447F63745A}" dt="2024-08-04T13:17:38.420" v="54" actId="20577"/>
        <pc:sldMkLst>
          <pc:docMk/>
          <pc:sldMk cId="4266422864" sldId="329"/>
        </pc:sldMkLst>
      </pc:sldChg>
      <pc:sldChg chg="modSp">
        <pc:chgData name="Karla Gay" userId="S::karla@kadremgt.com::19304646-f4b6-4353-877b-c93788ae4b89" providerId="AD" clId="Web-{A8FA955F-76D6-7A7B-8AC5-88447F63745A}" dt="2024-08-04T13:10:28.667" v="3" actId="20577"/>
        <pc:sldMkLst>
          <pc:docMk/>
          <pc:sldMk cId="2532651170" sldId="330"/>
        </pc:sldMkLst>
      </pc:sldChg>
      <pc:sldChg chg="modSp">
        <pc:chgData name="Karla Gay" userId="S::karla@kadremgt.com::19304646-f4b6-4353-877b-c93788ae4b89" providerId="AD" clId="Web-{A8FA955F-76D6-7A7B-8AC5-88447F63745A}" dt="2024-08-04T13:20:08.905" v="83" actId="1076"/>
        <pc:sldMkLst>
          <pc:docMk/>
          <pc:sldMk cId="875760459" sldId="331"/>
        </pc:sldMkLst>
      </pc:sldChg>
    </pc:docChg>
  </pc:docChgLst>
  <pc:docChgLst>
    <pc:chgData name="Meghan Linder" userId="S::meghan@kadremgt.com::3938542d-a375-40ea-a93c-1dc55a416611" providerId="AD" clId="Web-{D0BFEE26-C0B2-460A-EDEB-152D257CE81B}"/>
    <pc:docChg chg="addSld delSld modSld sldOrd">
      <pc:chgData name="Meghan Linder" userId="S::meghan@kadremgt.com::3938542d-a375-40ea-a93c-1dc55a416611" providerId="AD" clId="Web-{D0BFEE26-C0B2-460A-EDEB-152D257CE81B}" dt="2024-08-04T22:57:41.838" v="93"/>
      <pc:docMkLst>
        <pc:docMk/>
      </pc:docMkLst>
      <pc:sldChg chg="modSp">
        <pc:chgData name="Meghan Linder" userId="S::meghan@kadremgt.com::3938542d-a375-40ea-a93c-1dc55a416611" providerId="AD" clId="Web-{D0BFEE26-C0B2-460A-EDEB-152D257CE81B}" dt="2024-08-04T22:51:28.246" v="56" actId="1076"/>
        <pc:sldMkLst>
          <pc:docMk/>
          <pc:sldMk cId="574448984" sldId="323"/>
        </pc:sldMkLst>
      </pc:sldChg>
      <pc:sldChg chg="addSp delSp modSp add del ord replId">
        <pc:chgData name="Meghan Linder" userId="S::meghan@kadremgt.com::3938542d-a375-40ea-a93c-1dc55a416611" providerId="AD" clId="Web-{D0BFEE26-C0B2-460A-EDEB-152D257CE81B}" dt="2024-08-04T22:57:41.838" v="93"/>
        <pc:sldMkLst>
          <pc:docMk/>
          <pc:sldMk cId="3402347517" sldId="335"/>
        </pc:sldMkLst>
      </pc:sldChg>
      <pc:sldChg chg="add">
        <pc:chgData name="Meghan Linder" userId="S::meghan@kadremgt.com::3938542d-a375-40ea-a93c-1dc55a416611" providerId="AD" clId="Web-{D0BFEE26-C0B2-460A-EDEB-152D257CE81B}" dt="2024-08-04T22:57:26.010" v="92"/>
        <pc:sldMkLst>
          <pc:docMk/>
          <pc:sldMk cId="2037885122" sldId="336"/>
        </pc:sldMkLst>
      </pc:sldChg>
    </pc:docChg>
  </pc:docChgLst>
  <pc:docChgLst>
    <pc:chgData name="Jenna Unrath" userId="S::jenna@kadremgt.com::78707775-fe75-4756-88d7-c3c5efb0c203" providerId="AD" clId="Web-{1427F76D-4DF1-1EBD-2031-D22717DB67FD}"/>
    <pc:docChg chg="modSld">
      <pc:chgData name="Jenna Unrath" userId="S::jenna@kadremgt.com::78707775-fe75-4756-88d7-c3c5efb0c203" providerId="AD" clId="Web-{1427F76D-4DF1-1EBD-2031-D22717DB67FD}" dt="2024-08-05T14:58:33.836" v="165" actId="20577"/>
      <pc:docMkLst>
        <pc:docMk/>
      </pc:docMkLst>
      <pc:sldChg chg="modSp">
        <pc:chgData name="Jenna Unrath" userId="S::jenna@kadremgt.com::78707775-fe75-4756-88d7-c3c5efb0c203" providerId="AD" clId="Web-{1427F76D-4DF1-1EBD-2031-D22717DB67FD}" dt="2024-08-05T14:58:33.836" v="165" actId="20577"/>
        <pc:sldMkLst>
          <pc:docMk/>
          <pc:sldMk cId="574448984" sldId="323"/>
        </pc:sldMkLst>
      </pc:sldChg>
      <pc:sldChg chg="modSp">
        <pc:chgData name="Jenna Unrath" userId="S::jenna@kadremgt.com::78707775-fe75-4756-88d7-c3c5efb0c203" providerId="AD" clId="Web-{1427F76D-4DF1-1EBD-2031-D22717DB67FD}" dt="2024-08-05T14:57:51.304" v="151" actId="20577"/>
        <pc:sldMkLst>
          <pc:docMk/>
          <pc:sldMk cId="4293444546" sldId="334"/>
        </pc:sldMkLst>
      </pc:sldChg>
    </pc:docChg>
  </pc:docChgLst>
  <pc:docChgLst>
    <pc:chgData name="Meghan Linder" userId="S::meghan@kadremgt.com::3938542d-a375-40ea-a93c-1dc55a416611" providerId="AD" clId="Web-{E515B755-640B-95D9-6E3C-625D5B30DCA7}"/>
    <pc:docChg chg="addSld modSld">
      <pc:chgData name="Meghan Linder" userId="S::meghan@kadremgt.com::3938542d-a375-40ea-a93c-1dc55a416611" providerId="AD" clId="Web-{E515B755-640B-95D9-6E3C-625D5B30DCA7}" dt="2024-08-05T00:34:58.197" v="173" actId="1076"/>
      <pc:docMkLst>
        <pc:docMk/>
      </pc:docMkLst>
      <pc:sldChg chg="addSp delSp modSp">
        <pc:chgData name="Meghan Linder" userId="S::meghan@kadremgt.com::3938542d-a375-40ea-a93c-1dc55a416611" providerId="AD" clId="Web-{E515B755-640B-95D9-6E3C-625D5B30DCA7}" dt="2024-08-05T00:34:03.556" v="165" actId="20577"/>
        <pc:sldMkLst>
          <pc:docMk/>
          <pc:sldMk cId="574448984" sldId="323"/>
        </pc:sldMkLst>
      </pc:sldChg>
      <pc:sldChg chg="modSp add replId">
        <pc:chgData name="Meghan Linder" userId="S::meghan@kadremgt.com::3938542d-a375-40ea-a93c-1dc55a416611" providerId="AD" clId="Web-{E515B755-640B-95D9-6E3C-625D5B30DCA7}" dt="2024-08-05T00:34:58.197" v="173" actId="1076"/>
        <pc:sldMkLst>
          <pc:docMk/>
          <pc:sldMk cId="61514878" sldId="337"/>
        </pc:sldMkLst>
      </pc:sldChg>
    </pc:docChg>
  </pc:docChgLst>
  <pc:docChgLst>
    <pc:chgData name="Karla Gay" userId="S::karla@kadremgt.com::19304646-f4b6-4353-877b-c93788ae4b89" providerId="AD" clId="Web-{D17CEEBD-C9A4-DC9E-1560-9525B7F5B874}"/>
    <pc:docChg chg="modSld">
      <pc:chgData name="Karla Gay" userId="S::karla@kadremgt.com::19304646-f4b6-4353-877b-c93788ae4b89" providerId="AD" clId="Web-{D17CEEBD-C9A4-DC9E-1560-9525B7F5B874}" dt="2024-08-04T13:22:16.378" v="2"/>
      <pc:docMkLst>
        <pc:docMk/>
      </pc:docMkLst>
      <pc:sldChg chg="mod setBg">
        <pc:chgData name="Karla Gay" userId="S::karla@kadremgt.com::19304646-f4b6-4353-877b-c93788ae4b89" providerId="AD" clId="Web-{D17CEEBD-C9A4-DC9E-1560-9525B7F5B874}" dt="2024-08-04T13:22:16.378" v="2"/>
        <pc:sldMkLst>
          <pc:docMk/>
          <pc:sldMk cId="2532651170" sldId="330"/>
        </pc:sldMkLst>
      </pc:sldChg>
    </pc:docChg>
  </pc:docChgLst>
  <pc:docChgLst>
    <pc:chgData name="Karla Gay" userId="19304646-f4b6-4353-877b-c93788ae4b89" providerId="ADAL" clId="{FDB9A17C-AC03-4DC0-8D85-375AE44314A3}"/>
    <pc:docChg chg="modMainMaster">
      <pc:chgData name="Karla Gay" userId="19304646-f4b6-4353-877b-c93788ae4b89" providerId="ADAL" clId="{FDB9A17C-AC03-4DC0-8D85-375AE44314A3}" dt="2024-08-04T13:24:56.678" v="3" actId="1076"/>
      <pc:docMkLst>
        <pc:docMk/>
      </pc:docMkLst>
      <pc:sldMasterChg chg="modSldLayout">
        <pc:chgData name="Karla Gay" userId="19304646-f4b6-4353-877b-c93788ae4b89" providerId="ADAL" clId="{FDB9A17C-AC03-4DC0-8D85-375AE44314A3}" dt="2024-08-04T13:24:56.678" v="3" actId="1076"/>
        <pc:sldMasterMkLst>
          <pc:docMk/>
          <pc:sldMasterMk cId="1843363384" sldId="2147483687"/>
        </pc:sldMasterMkLst>
        <pc:sldLayoutChg chg="modSp mod">
          <pc:chgData name="Karla Gay" userId="19304646-f4b6-4353-877b-c93788ae4b89" providerId="ADAL" clId="{FDB9A17C-AC03-4DC0-8D85-375AE44314A3}" dt="2024-08-04T13:24:56.678" v="3" actId="1076"/>
          <pc:sldLayoutMkLst>
            <pc:docMk/>
            <pc:sldMasterMk cId="1843363384" sldId="2147483687"/>
            <pc:sldLayoutMk cId="487247524" sldId="2147483674"/>
          </pc:sldLayoutMkLst>
        </pc:sldLayoutChg>
      </pc:sldMasterChg>
    </pc:docChg>
  </pc:docChgLst>
  <pc:docChgLst>
    <pc:chgData name="Karla Gay" userId="S::karla@kadremgt.com::19304646-f4b6-4353-877b-c93788ae4b89" providerId="AD" clId="Web-{F2FC6D4C-853C-2A96-7A98-8C24D69CC4A4}"/>
    <pc:docChg chg="addSld modSld">
      <pc:chgData name="Karla Gay" userId="S::karla@kadremgt.com::19304646-f4b6-4353-877b-c93788ae4b89" providerId="AD" clId="Web-{F2FC6D4C-853C-2A96-7A98-8C24D69CC4A4}" dt="2024-08-04T14:42:35.206" v="145" actId="20577"/>
      <pc:docMkLst>
        <pc:docMk/>
      </pc:docMkLst>
      <pc:sldChg chg="addSp delSp modSp new">
        <pc:chgData name="Karla Gay" userId="S::karla@kadremgt.com::19304646-f4b6-4353-877b-c93788ae4b89" providerId="AD" clId="Web-{F2FC6D4C-853C-2A96-7A98-8C24D69CC4A4}" dt="2024-08-04T14:42:35.206" v="145" actId="20577"/>
        <pc:sldMkLst>
          <pc:docMk/>
          <pc:sldMk cId="4293444546" sldId="334"/>
        </pc:sldMkLst>
      </pc:sldChg>
    </pc:docChg>
  </pc:docChgLst>
  <pc:docChgLst>
    <pc:chgData name="Jenna Unrath" userId="78707775-fe75-4756-88d7-c3c5efb0c203" providerId="ADAL" clId="{246831AB-7CCC-4DB7-96F9-BDF268162854}"/>
    <pc:docChg chg="undo redo custSel addSld delSld modSld sldOrd modMainMaster">
      <pc:chgData name="Jenna Unrath" userId="78707775-fe75-4756-88d7-c3c5efb0c203" providerId="ADAL" clId="{246831AB-7CCC-4DB7-96F9-BDF268162854}" dt="2025-02-20T15:25:16.655" v="346" actId="47"/>
      <pc:docMkLst>
        <pc:docMk/>
      </pc:docMkLst>
      <pc:sldChg chg="del">
        <pc:chgData name="Jenna Unrath" userId="78707775-fe75-4756-88d7-c3c5efb0c203" providerId="ADAL" clId="{246831AB-7CCC-4DB7-96F9-BDF268162854}" dt="2025-02-13T15:55:32.926" v="233" actId="47"/>
        <pc:sldMkLst>
          <pc:docMk/>
          <pc:sldMk cId="3103556653" sldId="299"/>
        </pc:sldMkLst>
      </pc:sldChg>
      <pc:sldChg chg="del">
        <pc:chgData name="Jenna Unrath" userId="78707775-fe75-4756-88d7-c3c5efb0c203" providerId="ADAL" clId="{246831AB-7CCC-4DB7-96F9-BDF268162854}" dt="2025-02-13T15:55:33.708" v="234" actId="47"/>
        <pc:sldMkLst>
          <pc:docMk/>
          <pc:sldMk cId="737791071" sldId="300"/>
        </pc:sldMkLst>
      </pc:sldChg>
      <pc:sldChg chg="del">
        <pc:chgData name="Jenna Unrath" userId="78707775-fe75-4756-88d7-c3c5efb0c203" providerId="ADAL" clId="{246831AB-7CCC-4DB7-96F9-BDF268162854}" dt="2025-02-13T15:55:34.810" v="235" actId="47"/>
        <pc:sldMkLst>
          <pc:docMk/>
          <pc:sldMk cId="1780102721" sldId="302"/>
        </pc:sldMkLst>
      </pc:sldChg>
      <pc:sldChg chg="del">
        <pc:chgData name="Jenna Unrath" userId="78707775-fe75-4756-88d7-c3c5efb0c203" providerId="ADAL" clId="{246831AB-7CCC-4DB7-96F9-BDF268162854}" dt="2025-02-13T15:55:26.411" v="224" actId="47"/>
        <pc:sldMkLst>
          <pc:docMk/>
          <pc:sldMk cId="3027455708" sldId="316"/>
        </pc:sldMkLst>
      </pc:sldChg>
      <pc:sldChg chg="del">
        <pc:chgData name="Jenna Unrath" userId="78707775-fe75-4756-88d7-c3c5efb0c203" providerId="ADAL" clId="{246831AB-7CCC-4DB7-96F9-BDF268162854}" dt="2025-02-13T15:55:29.612" v="227" actId="47"/>
        <pc:sldMkLst>
          <pc:docMk/>
          <pc:sldMk cId="1271323618" sldId="319"/>
        </pc:sldMkLst>
      </pc:sldChg>
      <pc:sldChg chg="del">
        <pc:chgData name="Jenna Unrath" userId="78707775-fe75-4756-88d7-c3c5efb0c203" providerId="ADAL" clId="{246831AB-7CCC-4DB7-96F9-BDF268162854}" dt="2025-02-13T15:55:31.846" v="231" actId="47"/>
        <pc:sldMkLst>
          <pc:docMk/>
          <pc:sldMk cId="574448984" sldId="323"/>
        </pc:sldMkLst>
      </pc:sldChg>
      <pc:sldChg chg="del">
        <pc:chgData name="Jenna Unrath" userId="78707775-fe75-4756-88d7-c3c5efb0c203" providerId="ADAL" clId="{246831AB-7CCC-4DB7-96F9-BDF268162854}" dt="2025-02-13T15:55:30.230" v="228" actId="47"/>
        <pc:sldMkLst>
          <pc:docMk/>
          <pc:sldMk cId="152882818" sldId="324"/>
        </pc:sldMkLst>
      </pc:sldChg>
      <pc:sldChg chg="del">
        <pc:chgData name="Jenna Unrath" userId="78707775-fe75-4756-88d7-c3c5efb0c203" providerId="ADAL" clId="{246831AB-7CCC-4DB7-96F9-BDF268162854}" dt="2025-02-13T15:55:30.789" v="229" actId="47"/>
        <pc:sldMkLst>
          <pc:docMk/>
          <pc:sldMk cId="3142941926" sldId="328"/>
        </pc:sldMkLst>
      </pc:sldChg>
      <pc:sldChg chg="del">
        <pc:chgData name="Jenna Unrath" userId="78707775-fe75-4756-88d7-c3c5efb0c203" providerId="ADAL" clId="{246831AB-7CCC-4DB7-96F9-BDF268162854}" dt="2025-02-13T15:55:31.261" v="230" actId="47"/>
        <pc:sldMkLst>
          <pc:docMk/>
          <pc:sldMk cId="4266422864" sldId="329"/>
        </pc:sldMkLst>
      </pc:sldChg>
      <pc:sldChg chg="del">
        <pc:chgData name="Jenna Unrath" userId="78707775-fe75-4756-88d7-c3c5efb0c203" providerId="ADAL" clId="{246831AB-7CCC-4DB7-96F9-BDF268162854}" dt="2025-02-13T15:55:28.518" v="226" actId="47"/>
        <pc:sldMkLst>
          <pc:docMk/>
          <pc:sldMk cId="2532651170" sldId="330"/>
        </pc:sldMkLst>
      </pc:sldChg>
      <pc:sldChg chg="addSp delSp modSp mod ord">
        <pc:chgData name="Jenna Unrath" userId="78707775-fe75-4756-88d7-c3c5efb0c203" providerId="ADAL" clId="{246831AB-7CCC-4DB7-96F9-BDF268162854}" dt="2025-02-13T15:57:45.972" v="240" actId="207"/>
        <pc:sldMkLst>
          <pc:docMk/>
          <pc:sldMk cId="875760459" sldId="331"/>
        </pc:sldMkLst>
        <pc:spChg chg="mod">
          <ac:chgData name="Jenna Unrath" userId="78707775-fe75-4756-88d7-c3c5efb0c203" providerId="ADAL" clId="{246831AB-7CCC-4DB7-96F9-BDF268162854}" dt="2025-02-13T15:55:14.491" v="222"/>
          <ac:spMkLst>
            <pc:docMk/>
            <pc:sldMk cId="875760459" sldId="331"/>
            <ac:spMk id="6" creationId="{FECBCDDF-9711-200A-BD1D-F6547CF24C97}"/>
          </ac:spMkLst>
        </pc:spChg>
        <pc:spChg chg="mod">
          <ac:chgData name="Jenna Unrath" userId="78707775-fe75-4756-88d7-c3c5efb0c203" providerId="ADAL" clId="{246831AB-7CCC-4DB7-96F9-BDF268162854}" dt="2025-02-13T15:57:45.972" v="240" actId="207"/>
          <ac:spMkLst>
            <pc:docMk/>
            <pc:sldMk cId="875760459" sldId="331"/>
            <ac:spMk id="397" creationId="{00000000-0000-0000-0000-000000000000}"/>
          </ac:spMkLst>
        </pc:spChg>
        <pc:picChg chg="mod">
          <ac:chgData name="Jenna Unrath" userId="78707775-fe75-4756-88d7-c3c5efb0c203" providerId="ADAL" clId="{246831AB-7CCC-4DB7-96F9-BDF268162854}" dt="2025-02-13T15:55:14.491" v="222"/>
          <ac:picMkLst>
            <pc:docMk/>
            <pc:sldMk cId="875760459" sldId="331"/>
            <ac:picMk id="5" creationId="{B155129D-46FD-3D05-B87F-F81350B0E996}"/>
          </ac:picMkLst>
        </pc:picChg>
      </pc:sldChg>
      <pc:sldChg chg="del">
        <pc:chgData name="Jenna Unrath" userId="78707775-fe75-4756-88d7-c3c5efb0c203" providerId="ADAL" clId="{246831AB-7CCC-4DB7-96F9-BDF268162854}" dt="2025-02-13T15:55:35.944" v="236" actId="47"/>
        <pc:sldMkLst>
          <pc:docMk/>
          <pc:sldMk cId="2095062509" sldId="332"/>
        </pc:sldMkLst>
      </pc:sldChg>
      <pc:sldChg chg="addSp delSp modSp mod">
        <pc:chgData name="Jenna Unrath" userId="78707775-fe75-4756-88d7-c3c5efb0c203" providerId="ADAL" clId="{246831AB-7CCC-4DB7-96F9-BDF268162854}" dt="2025-02-19T21:40:14.669" v="338" actId="1076"/>
        <pc:sldMkLst>
          <pc:docMk/>
          <pc:sldMk cId="1750666016" sldId="333"/>
        </pc:sldMkLst>
        <pc:spChg chg="mod">
          <ac:chgData name="Jenna Unrath" userId="78707775-fe75-4756-88d7-c3c5efb0c203" providerId="ADAL" clId="{246831AB-7CCC-4DB7-96F9-BDF268162854}" dt="2025-02-19T21:40:14.669" v="338" actId="1076"/>
          <ac:spMkLst>
            <pc:docMk/>
            <pc:sldMk cId="1750666016" sldId="333"/>
            <ac:spMk id="2" creationId="{1151FA54-4DEE-9279-B2EC-ABBA730D9E42}"/>
          </ac:spMkLst>
        </pc:spChg>
        <pc:spChg chg="add mod">
          <ac:chgData name="Jenna Unrath" userId="78707775-fe75-4756-88d7-c3c5efb0c203" providerId="ADAL" clId="{246831AB-7CCC-4DB7-96F9-BDF268162854}" dt="2025-02-13T15:53:01.522" v="191" actId="164"/>
          <ac:spMkLst>
            <pc:docMk/>
            <pc:sldMk cId="1750666016" sldId="333"/>
            <ac:spMk id="3" creationId="{7B8878BD-42E9-0E64-3900-845461D1EEFC}"/>
          </ac:spMkLst>
        </pc:spChg>
        <pc:spChg chg="add mod">
          <ac:chgData name="Jenna Unrath" userId="78707775-fe75-4756-88d7-c3c5efb0c203" providerId="ADAL" clId="{246831AB-7CCC-4DB7-96F9-BDF268162854}" dt="2025-02-19T21:39:58.005" v="336" actId="1076"/>
          <ac:spMkLst>
            <pc:docMk/>
            <pc:sldMk cId="1750666016" sldId="333"/>
            <ac:spMk id="4" creationId="{9D399F07-6A5D-53ED-592B-2DD715EB859E}"/>
          </ac:spMkLst>
        </pc:spChg>
        <pc:spChg chg="add del mod">
          <ac:chgData name="Jenna Unrath" userId="78707775-fe75-4756-88d7-c3c5efb0c203" providerId="ADAL" clId="{246831AB-7CCC-4DB7-96F9-BDF268162854}" dt="2025-02-19T21:39:48.455" v="332" actId="1076"/>
          <ac:spMkLst>
            <pc:docMk/>
            <pc:sldMk cId="1750666016" sldId="333"/>
            <ac:spMk id="7" creationId="{BFA752D8-32E6-9634-EA20-2BFCDB3AA003}"/>
          </ac:spMkLst>
        </pc:spChg>
        <pc:picChg chg="mod modCrop">
          <ac:chgData name="Jenna Unrath" userId="78707775-fe75-4756-88d7-c3c5efb0c203" providerId="ADAL" clId="{246831AB-7CCC-4DB7-96F9-BDF268162854}" dt="2025-02-13T15:53:01.522" v="191" actId="164"/>
          <ac:picMkLst>
            <pc:docMk/>
            <pc:sldMk cId="1750666016" sldId="333"/>
            <ac:picMk id="5" creationId="{548D1CC1-6EEC-0693-94D0-1460A221FF84}"/>
          </ac:picMkLst>
        </pc:picChg>
      </pc:sldChg>
      <pc:sldChg chg="modSp add mod">
        <pc:chgData name="Jenna Unrath" userId="78707775-fe75-4756-88d7-c3c5efb0c203" providerId="ADAL" clId="{246831AB-7CCC-4DB7-96F9-BDF268162854}" dt="2025-02-19T21:38:40.603" v="288" actId="20577"/>
        <pc:sldMkLst>
          <pc:docMk/>
          <pc:sldMk cId="722828606" sldId="334"/>
        </pc:sldMkLst>
        <pc:spChg chg="mod">
          <ac:chgData name="Jenna Unrath" userId="78707775-fe75-4756-88d7-c3c5efb0c203" providerId="ADAL" clId="{246831AB-7CCC-4DB7-96F9-BDF268162854}" dt="2025-02-19T21:38:40.603" v="288" actId="20577"/>
          <ac:spMkLst>
            <pc:docMk/>
            <pc:sldMk cId="722828606" sldId="334"/>
            <ac:spMk id="397" creationId="{50465D49-2178-E958-5C9E-B78DC1452A31}"/>
          </ac:spMkLst>
        </pc:spChg>
      </pc:sldChg>
      <pc:sldChg chg="new del">
        <pc:chgData name="Jenna Unrath" userId="78707775-fe75-4756-88d7-c3c5efb0c203" providerId="ADAL" clId="{246831AB-7CCC-4DB7-96F9-BDF268162854}" dt="2025-02-13T15:56:09.300" v="239" actId="47"/>
        <pc:sldMkLst>
          <pc:docMk/>
          <pc:sldMk cId="4246952505" sldId="334"/>
        </pc:sldMkLst>
      </pc:sldChg>
      <pc:sldChg chg="del">
        <pc:chgData name="Jenna Unrath" userId="78707775-fe75-4756-88d7-c3c5efb0c203" providerId="ADAL" clId="{246831AB-7CCC-4DB7-96F9-BDF268162854}" dt="2025-02-13T15:55:27.571" v="225" actId="47"/>
        <pc:sldMkLst>
          <pc:docMk/>
          <pc:sldMk cId="4293444546" sldId="334"/>
        </pc:sldMkLst>
      </pc:sldChg>
      <pc:sldChg chg="new del">
        <pc:chgData name="Jenna Unrath" userId="78707775-fe75-4756-88d7-c3c5efb0c203" providerId="ADAL" clId="{246831AB-7CCC-4DB7-96F9-BDF268162854}" dt="2025-02-20T15:24:13.646" v="344" actId="47"/>
        <pc:sldMkLst>
          <pc:docMk/>
          <pc:sldMk cId="2262537247" sldId="335"/>
        </pc:sldMkLst>
      </pc:sldChg>
      <pc:sldChg chg="new del">
        <pc:chgData name="Jenna Unrath" userId="78707775-fe75-4756-88d7-c3c5efb0c203" providerId="ADAL" clId="{246831AB-7CCC-4DB7-96F9-BDF268162854}" dt="2025-02-20T15:25:16.655" v="346" actId="47"/>
        <pc:sldMkLst>
          <pc:docMk/>
          <pc:sldMk cId="3253817148" sldId="335"/>
        </pc:sldMkLst>
      </pc:sldChg>
      <pc:sldChg chg="del">
        <pc:chgData name="Jenna Unrath" userId="78707775-fe75-4756-88d7-c3c5efb0c203" providerId="ADAL" clId="{246831AB-7CCC-4DB7-96F9-BDF268162854}" dt="2025-02-13T15:55:37.559" v="237" actId="47"/>
        <pc:sldMkLst>
          <pc:docMk/>
          <pc:sldMk cId="2037885122" sldId="336"/>
        </pc:sldMkLst>
      </pc:sldChg>
      <pc:sldChg chg="del">
        <pc:chgData name="Jenna Unrath" userId="78707775-fe75-4756-88d7-c3c5efb0c203" providerId="ADAL" clId="{246831AB-7CCC-4DB7-96F9-BDF268162854}" dt="2025-02-13T15:55:32.312" v="232" actId="47"/>
        <pc:sldMkLst>
          <pc:docMk/>
          <pc:sldMk cId="61514878" sldId="337"/>
        </pc:sldMkLst>
      </pc:sldChg>
      <pc:sldMasterChg chg="delSldLayout modSldLayout">
        <pc:chgData name="Jenna Unrath" userId="78707775-fe75-4756-88d7-c3c5efb0c203" providerId="ADAL" clId="{246831AB-7CCC-4DB7-96F9-BDF268162854}" dt="2025-02-20T15:24:13.646" v="344" actId="47"/>
        <pc:sldMasterMkLst>
          <pc:docMk/>
          <pc:sldMasterMk cId="1843363384" sldId="2147483687"/>
        </pc:sldMasterMkLst>
        <pc:sldLayoutChg chg="addSp delSp modSp mod">
          <pc:chgData name="Jenna Unrath" userId="78707775-fe75-4756-88d7-c3c5efb0c203" providerId="ADAL" clId="{246831AB-7CCC-4DB7-96F9-BDF268162854}" dt="2025-02-20T15:23:59.788" v="342" actId="478"/>
          <pc:sldLayoutMkLst>
            <pc:docMk/>
            <pc:sldMasterMk cId="1843363384" sldId="2147483687"/>
            <pc:sldLayoutMk cId="487247524" sldId="2147483674"/>
          </pc:sldLayoutMkLst>
          <pc:spChg chg="mod">
            <ac:chgData name="Jenna Unrath" userId="78707775-fe75-4756-88d7-c3c5efb0c203" providerId="ADAL" clId="{246831AB-7CCC-4DB7-96F9-BDF268162854}" dt="2025-02-20T15:23:55.330" v="340"/>
            <ac:spMkLst>
              <pc:docMk/>
              <pc:sldMasterMk cId="1843363384" sldId="2147483687"/>
              <pc:sldLayoutMk cId="487247524" sldId="2147483674"/>
              <ac:spMk id="13" creationId="{1A8FA171-2900-3EAE-BB46-1EE3FD811982}"/>
            </ac:spMkLst>
          </pc:spChg>
          <pc:picChg chg="mod">
            <ac:chgData name="Jenna Unrath" userId="78707775-fe75-4756-88d7-c3c5efb0c203" providerId="ADAL" clId="{246831AB-7CCC-4DB7-96F9-BDF268162854}" dt="2025-02-20T15:23:55.330" v="340"/>
            <ac:picMkLst>
              <pc:docMk/>
              <pc:sldMasterMk cId="1843363384" sldId="2147483687"/>
              <pc:sldLayoutMk cId="487247524" sldId="2147483674"/>
              <ac:picMk id="12" creationId="{2212B9A6-903D-77FC-6333-9A0C61983DA7}"/>
            </ac:picMkLst>
          </pc:picChg>
        </pc:sldLayoutChg>
        <pc:sldLayoutChg chg="del">
          <pc:chgData name="Jenna Unrath" userId="78707775-fe75-4756-88d7-c3c5efb0c203" providerId="ADAL" clId="{246831AB-7CCC-4DB7-96F9-BDF268162854}" dt="2025-02-13T15:56:09.300" v="239" actId="47"/>
          <pc:sldLayoutMkLst>
            <pc:docMk/>
            <pc:sldMasterMk cId="1843363384" sldId="2147483687"/>
            <pc:sldLayoutMk cId="708592849" sldId="2147483688"/>
          </pc:sldLayoutMkLst>
        </pc:sldLayoutChg>
        <pc:sldLayoutChg chg="del">
          <pc:chgData name="Jenna Unrath" userId="78707775-fe75-4756-88d7-c3c5efb0c203" providerId="ADAL" clId="{246831AB-7CCC-4DB7-96F9-BDF268162854}" dt="2025-02-20T15:24:13.646" v="344" actId="47"/>
          <pc:sldLayoutMkLst>
            <pc:docMk/>
            <pc:sldMasterMk cId="1843363384" sldId="2147483687"/>
            <pc:sldLayoutMk cId="4267823929" sldId="2147483698"/>
          </pc:sldLayoutMkLst>
        </pc:sldLayoutChg>
      </pc:sldMasterChg>
    </pc:docChg>
  </pc:docChgLst>
  <pc:docChgLst>
    <pc:chgData name="Jenna Unrath" userId="78707775-fe75-4756-88d7-c3c5efb0c203" providerId="ADAL" clId="{14C1F08C-FECC-47C6-8B74-F2AA23E86068}"/>
    <pc:docChg chg="undo custSel modSld modMainMaster">
      <pc:chgData name="Jenna Unrath" userId="78707775-fe75-4756-88d7-c3c5efb0c203" providerId="ADAL" clId="{14C1F08C-FECC-47C6-8B74-F2AA23E86068}" dt="2025-03-19T16:58:39.402" v="26" actId="14100"/>
      <pc:docMkLst>
        <pc:docMk/>
      </pc:docMkLst>
      <pc:sldChg chg="delSp mod">
        <pc:chgData name="Jenna Unrath" userId="78707775-fe75-4756-88d7-c3c5efb0c203" providerId="ADAL" clId="{14C1F08C-FECC-47C6-8B74-F2AA23E86068}" dt="2025-03-19T16:58:21.671" v="23" actId="478"/>
        <pc:sldMkLst>
          <pc:docMk/>
          <pc:sldMk cId="875760459" sldId="331"/>
        </pc:sldMkLst>
        <pc:grpChg chg="del">
          <ac:chgData name="Jenna Unrath" userId="78707775-fe75-4756-88d7-c3c5efb0c203" providerId="ADAL" clId="{14C1F08C-FECC-47C6-8B74-F2AA23E86068}" dt="2025-03-19T16:58:21.671" v="23" actId="478"/>
          <ac:grpSpMkLst>
            <pc:docMk/>
            <pc:sldMk cId="875760459" sldId="331"/>
            <ac:grpSpMk id="3" creationId="{9008969F-FFC3-16CA-D622-4F5B98D682E2}"/>
          </ac:grpSpMkLst>
        </pc:grpChg>
      </pc:sldChg>
      <pc:sldChg chg="delSp modSp mod">
        <pc:chgData name="Jenna Unrath" userId="78707775-fe75-4756-88d7-c3c5efb0c203" providerId="ADAL" clId="{14C1F08C-FECC-47C6-8B74-F2AA23E86068}" dt="2025-03-19T16:52:36.823" v="6" actId="478"/>
        <pc:sldMkLst>
          <pc:docMk/>
          <pc:sldMk cId="1750666016" sldId="333"/>
        </pc:sldMkLst>
        <pc:grpChg chg="del mod">
          <ac:chgData name="Jenna Unrath" userId="78707775-fe75-4756-88d7-c3c5efb0c203" providerId="ADAL" clId="{14C1F08C-FECC-47C6-8B74-F2AA23E86068}" dt="2025-03-19T16:52:36.823" v="6" actId="478"/>
          <ac:grpSpMkLst>
            <pc:docMk/>
            <pc:sldMk cId="1750666016" sldId="333"/>
            <ac:grpSpMk id="6" creationId="{74BD8FDB-DD5C-388F-1B18-DDB8DBBD755A}"/>
          </ac:grpSpMkLst>
        </pc:grpChg>
      </pc:sldChg>
      <pc:sldChg chg="delSp mod">
        <pc:chgData name="Jenna Unrath" userId="78707775-fe75-4756-88d7-c3c5efb0c203" providerId="ADAL" clId="{14C1F08C-FECC-47C6-8B74-F2AA23E86068}" dt="2025-03-19T16:58:23.593" v="24" actId="478"/>
        <pc:sldMkLst>
          <pc:docMk/>
          <pc:sldMk cId="722828606" sldId="334"/>
        </pc:sldMkLst>
        <pc:grpChg chg="del">
          <ac:chgData name="Jenna Unrath" userId="78707775-fe75-4756-88d7-c3c5efb0c203" providerId="ADAL" clId="{14C1F08C-FECC-47C6-8B74-F2AA23E86068}" dt="2025-03-19T16:58:23.593" v="24" actId="478"/>
          <ac:grpSpMkLst>
            <pc:docMk/>
            <pc:sldMk cId="722828606" sldId="334"/>
            <ac:grpSpMk id="3" creationId="{DD11CF2C-092A-05BA-31D8-8C59AA601533}"/>
          </ac:grpSpMkLst>
        </pc:grpChg>
      </pc:sldChg>
      <pc:sldMasterChg chg="modSldLayout">
        <pc:chgData name="Jenna Unrath" userId="78707775-fe75-4756-88d7-c3c5efb0c203" providerId="ADAL" clId="{14C1F08C-FECC-47C6-8B74-F2AA23E86068}" dt="2025-03-19T16:58:39.402" v="26" actId="14100"/>
        <pc:sldMasterMkLst>
          <pc:docMk/>
          <pc:sldMasterMk cId="1843363384" sldId="2147483687"/>
        </pc:sldMasterMkLst>
        <pc:sldLayoutChg chg="addSp delSp modSp mod">
          <pc:chgData name="Jenna Unrath" userId="78707775-fe75-4756-88d7-c3c5efb0c203" providerId="ADAL" clId="{14C1F08C-FECC-47C6-8B74-F2AA23E86068}" dt="2025-03-19T16:58:39.402" v="26" actId="14100"/>
          <pc:sldLayoutMkLst>
            <pc:docMk/>
            <pc:sldMasterMk cId="1843363384" sldId="2147483687"/>
            <pc:sldLayoutMk cId="487247524" sldId="2147483674"/>
          </pc:sldLayoutMkLst>
          <pc:spChg chg="mod topLvl">
            <ac:chgData name="Jenna Unrath" userId="78707775-fe75-4756-88d7-c3c5efb0c203" providerId="ADAL" clId="{14C1F08C-FECC-47C6-8B74-F2AA23E86068}" dt="2025-03-19T16:53:46.054" v="21" actId="1076"/>
            <ac:spMkLst>
              <pc:docMk/>
              <pc:sldMasterMk cId="1843363384" sldId="2147483687"/>
              <pc:sldLayoutMk cId="487247524" sldId="2147483674"/>
              <ac:spMk id="13" creationId="{1A8FA171-2900-3EAE-BB46-1EE3FD811982}"/>
            </ac:spMkLst>
          </pc:spChg>
          <pc:grpChg chg="add mod">
            <ac:chgData name="Jenna Unrath" userId="78707775-fe75-4756-88d7-c3c5efb0c203" providerId="ADAL" clId="{14C1F08C-FECC-47C6-8B74-F2AA23E86068}" dt="2025-03-19T16:58:39.402" v="26" actId="14100"/>
            <ac:grpSpMkLst>
              <pc:docMk/>
              <pc:sldMasterMk cId="1843363384" sldId="2147483687"/>
              <pc:sldLayoutMk cId="487247524" sldId="2147483674"/>
              <ac:grpSpMk id="2" creationId="{0EDFA338-5E40-6180-44C5-CD9F485AE593}"/>
            </ac:grpSpMkLst>
          </pc:grpChg>
          <pc:grpChg chg="del mod">
            <ac:chgData name="Jenna Unrath" userId="78707775-fe75-4756-88d7-c3c5efb0c203" providerId="ADAL" clId="{14C1F08C-FECC-47C6-8B74-F2AA23E86068}" dt="2025-03-19T16:53:06.987" v="11" actId="165"/>
            <ac:grpSpMkLst>
              <pc:docMk/>
              <pc:sldMasterMk cId="1843363384" sldId="2147483687"/>
              <pc:sldLayoutMk cId="487247524" sldId="2147483674"/>
              <ac:grpSpMk id="11" creationId="{04A48E68-F98E-93B0-4306-2F58A78257B1}"/>
            </ac:grpSpMkLst>
          </pc:grpChg>
          <pc:picChg chg="mod topLvl">
            <ac:chgData name="Jenna Unrath" userId="78707775-fe75-4756-88d7-c3c5efb0c203" providerId="ADAL" clId="{14C1F08C-FECC-47C6-8B74-F2AA23E86068}" dt="2025-03-19T16:53:19.062" v="13" actId="164"/>
            <ac:picMkLst>
              <pc:docMk/>
              <pc:sldMasterMk cId="1843363384" sldId="2147483687"/>
              <pc:sldLayoutMk cId="487247524" sldId="2147483674"/>
              <ac:picMk id="12" creationId="{2212B9A6-903D-77FC-6333-9A0C61983DA7}"/>
            </ac:picMkLst>
          </pc:picChg>
        </pc:sldLayoutChg>
      </pc:sldMasterChg>
    </pc:docChg>
  </pc:docChgLst>
  <pc:docChgLst>
    <pc:chgData name="Meghan Linder" userId="S::meghan@kadremgt.com::3938542d-a375-40ea-a93c-1dc55a416611" providerId="AD" clId="Web-{4738423E-2301-03D1-381E-EB1A1795E744}"/>
    <pc:docChg chg="modSld">
      <pc:chgData name="Meghan Linder" userId="S::meghan@kadremgt.com::3938542d-a375-40ea-a93c-1dc55a416611" providerId="AD" clId="Web-{4738423E-2301-03D1-381E-EB1A1795E744}" dt="2024-08-05T01:22:39.092" v="29"/>
      <pc:docMkLst>
        <pc:docMk/>
      </pc:docMkLst>
      <pc:sldChg chg="addSp delSp modSp addAnim delAnim">
        <pc:chgData name="Meghan Linder" userId="S::meghan@kadremgt.com::3938542d-a375-40ea-a93c-1dc55a416611" providerId="AD" clId="Web-{4738423E-2301-03D1-381E-EB1A1795E744}" dt="2024-08-05T01:22:39.092" v="29"/>
        <pc:sldMkLst>
          <pc:docMk/>
          <pc:sldMk cId="2037885122" sldId="336"/>
        </pc:sldMkLst>
      </pc:sldChg>
    </pc:docChg>
  </pc:docChgLst>
  <pc:docChgLst>
    <pc:chgData name="Karla Gay" userId="S::karla@kadremgt.com::19304646-f4b6-4353-877b-c93788ae4b89" providerId="AD" clId="Web-{48AAF60C-D705-4863-3CCC-85C0A6AD7D3F}"/>
    <pc:docChg chg="modSld">
      <pc:chgData name="Karla Gay" userId="S::karla@kadremgt.com::19304646-f4b6-4353-877b-c93788ae4b89" providerId="AD" clId="Web-{48AAF60C-D705-4863-3CCC-85C0A6AD7D3F}" dt="2024-08-04T13:26:14.111" v="2" actId="1076"/>
      <pc:docMkLst>
        <pc:docMk/>
      </pc:docMkLst>
      <pc:sldChg chg="modSp">
        <pc:chgData name="Karla Gay" userId="S::karla@kadremgt.com::19304646-f4b6-4353-877b-c93788ae4b89" providerId="AD" clId="Web-{48AAF60C-D705-4863-3CCC-85C0A6AD7D3F}" dt="2024-08-04T13:26:14.111" v="2" actId="1076"/>
        <pc:sldMkLst>
          <pc:docMk/>
          <pc:sldMk cId="875760459" sldId="331"/>
        </pc:sldMkLst>
      </pc:sldChg>
    </pc:docChg>
  </pc:docChgLst>
  <pc:docChgLst>
    <pc:chgData name="Meghan Linder" userId="S::meghan@kadremgt.com::3938542d-a375-40ea-a93c-1dc55a416611" providerId="AD" clId="Web-{239B4DBC-DFC9-7F55-B4F8-5EB3430BFCD2}"/>
    <pc:docChg chg="modSld">
      <pc:chgData name="Meghan Linder" userId="S::meghan@kadremgt.com::3938542d-a375-40ea-a93c-1dc55a416611" providerId="AD" clId="Web-{239B4DBC-DFC9-7F55-B4F8-5EB3430BFCD2}" dt="2024-08-05T00:27:24.510" v="72" actId="20577"/>
      <pc:docMkLst>
        <pc:docMk/>
      </pc:docMkLst>
      <pc:sldChg chg="modSp">
        <pc:chgData name="Meghan Linder" userId="S::meghan@kadremgt.com::3938542d-a375-40ea-a93c-1dc55a416611" providerId="AD" clId="Web-{239B4DBC-DFC9-7F55-B4F8-5EB3430BFCD2}" dt="2024-08-05T00:27:24.510" v="72" actId="20577"/>
        <pc:sldMkLst>
          <pc:docMk/>
          <pc:sldMk cId="574448984" sldId="32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8FE43-49FB-4623-A660-55F23475919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42921-F19D-4C30-8E93-1B2B8AA34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2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95" name="Google Shape;39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8762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>
          <a:extLst>
            <a:ext uri="{FF2B5EF4-FFF2-40B4-BE49-F238E27FC236}">
              <a16:creationId xmlns:a16="http://schemas.microsoft.com/office/drawing/2014/main" id="{9B624F5E-4F6C-77D9-462C-039DCF97C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1:notes">
            <a:extLst>
              <a:ext uri="{FF2B5EF4-FFF2-40B4-BE49-F238E27FC236}">
                <a16:creationId xmlns:a16="http://schemas.microsoft.com/office/drawing/2014/main" id="{6AD25624-120A-25BF-AF4F-5CF7A3B1E4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21:notes">
            <a:extLst>
              <a:ext uri="{FF2B5EF4-FFF2-40B4-BE49-F238E27FC236}">
                <a16:creationId xmlns:a16="http://schemas.microsoft.com/office/drawing/2014/main" id="{87674804-20C8-061E-DA90-938B87462B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95" name="Google Shape;395;p21:notes">
            <a:extLst>
              <a:ext uri="{FF2B5EF4-FFF2-40B4-BE49-F238E27FC236}">
                <a16:creationId xmlns:a16="http://schemas.microsoft.com/office/drawing/2014/main" id="{06D3211F-5476-18DB-AD62-2ACE7C16048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249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ccec1262be_0_17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gccec1262be_0_1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698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_gradien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61274-BB41-E64A-9249-F5D329F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C2BD-6417-D040-84DD-9228ABDDA722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C74D4E-22F5-CF49-A8AB-D4314B41D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09777-10D5-5543-B25A-DE969D09B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90136" cy="365125"/>
          </a:xfrm>
        </p:spPr>
        <p:txBody>
          <a:bodyPr/>
          <a:lstStyle/>
          <a:p>
            <a:fld id="{6007B17F-0CAC-AF4B-B350-E474C68296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60C194-FDCB-794E-AA6A-846771EB9562}"/>
              </a:ext>
            </a:extLst>
          </p:cNvPr>
          <p:cNvSpPr/>
          <p:nvPr userDrawn="1"/>
        </p:nvSpPr>
        <p:spPr>
          <a:xfrm>
            <a:off x="0" y="0"/>
            <a:ext cx="12192000" cy="119743"/>
          </a:xfrm>
          <a:prstGeom prst="rect">
            <a:avLst/>
          </a:prstGeom>
          <a:solidFill>
            <a:srgbClr val="C9D3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4908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F25D5F-5F08-3E40-BE8F-7D6646C92DA6}"/>
              </a:ext>
            </a:extLst>
          </p:cNvPr>
          <p:cNvSpPr/>
          <p:nvPr userDrawn="1"/>
        </p:nvSpPr>
        <p:spPr>
          <a:xfrm>
            <a:off x="0" y="0"/>
            <a:ext cx="10881360" cy="119743"/>
          </a:xfrm>
          <a:prstGeom prst="rect">
            <a:avLst/>
          </a:prstGeom>
          <a:solidFill>
            <a:srgbClr val="149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4908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9F8B1A-0978-254F-9D48-C87D7E092DEE}"/>
              </a:ext>
            </a:extLst>
          </p:cNvPr>
          <p:cNvSpPr/>
          <p:nvPr userDrawn="1"/>
        </p:nvSpPr>
        <p:spPr>
          <a:xfrm>
            <a:off x="-1" y="0"/>
            <a:ext cx="7589520" cy="119743"/>
          </a:xfrm>
          <a:prstGeom prst="rect">
            <a:avLst/>
          </a:prstGeom>
          <a:solidFill>
            <a:srgbClr val="10B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4908E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DFA338-5E40-6180-44C5-CD9F485AE593}"/>
              </a:ext>
            </a:extLst>
          </p:cNvPr>
          <p:cNvGrpSpPr/>
          <p:nvPr userDrawn="1"/>
        </p:nvGrpSpPr>
        <p:grpSpPr>
          <a:xfrm>
            <a:off x="181155" y="283499"/>
            <a:ext cx="7589520" cy="1163577"/>
            <a:chOff x="323088" y="283499"/>
            <a:chExt cx="7897886" cy="1295135"/>
          </a:xfrm>
        </p:grpSpPr>
        <p:pic>
          <p:nvPicPr>
            <p:cNvPr id="12" name="Picture 11" descr="A close-up of a logo&#10;&#10;Description automatically generated">
              <a:extLst>
                <a:ext uri="{FF2B5EF4-FFF2-40B4-BE49-F238E27FC236}">
                  <a16:creationId xmlns:a16="http://schemas.microsoft.com/office/drawing/2014/main" id="{2212B9A6-903D-77FC-6333-9A0C61983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4406"/>
            <a:stretch/>
          </p:blipFill>
          <p:spPr>
            <a:xfrm>
              <a:off x="323088" y="283499"/>
              <a:ext cx="2965654" cy="129513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8FA171-2900-3EAE-BB46-1EE3FD811982}"/>
                </a:ext>
              </a:extLst>
            </p:cNvPr>
            <p:cNvSpPr txBox="1"/>
            <p:nvPr/>
          </p:nvSpPr>
          <p:spPr>
            <a:xfrm>
              <a:off x="3288742" y="283499"/>
              <a:ext cx="49322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13908F"/>
                  </a:solidFill>
                </a:rPr>
                <a:t>16</a:t>
              </a:r>
              <a:r>
                <a:rPr lang="en-US" sz="2400" b="1" baseline="30000" dirty="0">
                  <a:solidFill>
                    <a:srgbClr val="13908F"/>
                  </a:solidFill>
                </a:rPr>
                <a:t>th</a:t>
              </a:r>
              <a:r>
                <a:rPr lang="en-US" sz="2400" b="1" dirty="0">
                  <a:solidFill>
                    <a:srgbClr val="13908F"/>
                  </a:solidFill>
                </a:rPr>
                <a:t> Annual Meeting</a:t>
              </a:r>
            </a:p>
            <a:p>
              <a:r>
                <a:rPr lang="en-US" sz="2000" b="1" dirty="0">
                  <a:solidFill>
                    <a:srgbClr val="13908F"/>
                  </a:solidFill>
                </a:rPr>
                <a:t>August 3 – 6, 2025</a:t>
              </a:r>
            </a:p>
            <a:p>
              <a:r>
                <a:rPr lang="en-US" sz="2000" b="1" dirty="0">
                  <a:solidFill>
                    <a:srgbClr val="13908F"/>
                  </a:solidFill>
                </a:rPr>
                <a:t>Houston, TX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87247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ccec1262be_0_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ccec1262be_0_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gccec1262be_0_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9160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ccec1262be_0_2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ccec1262be_0_2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Google Shape;27;gccec1262be_0_24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gccec1262be_0_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80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ccec1262be_0_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gccec1262be_0_2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6348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ccec1262be_0_32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gccec1262be_0_32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gccec1262be_0_3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7383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ccec1262be_0_36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8" name="Google Shape;38;gccec1262be_0_3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453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ccec1262be_0_3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gccec1262be_0_3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42" name="Google Shape;42;gccec1262be_0_3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gccec1262be_0_3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gccec1262be_0_3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635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ccec1262be_0_45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gccec1262be_0_4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398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ccec1262be_0_48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0" name="Google Shape;50;gccec1262be_0_48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gccec1262be_0_4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0505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ccec1262be_0_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gccec1262be_0_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gccec1262be_0_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33633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7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1FA54-4DEE-9279-B2EC-ABBA730D9E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2793492"/>
            <a:ext cx="10515600" cy="127101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Insert Title</a:t>
            </a:r>
            <a:br>
              <a:rPr lang="en-US" sz="4800" b="1" dirty="0"/>
            </a:b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399F07-6A5D-53ED-592B-2DD715EB859E}"/>
              </a:ext>
            </a:extLst>
          </p:cNvPr>
          <p:cNvSpPr txBox="1">
            <a:spLocks/>
          </p:cNvSpPr>
          <p:nvPr/>
        </p:nvSpPr>
        <p:spPr>
          <a:xfrm>
            <a:off x="909828" y="4542319"/>
            <a:ext cx="10515600" cy="761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kern="0" dirty="0">
                <a:solidFill>
                  <a:schemeClr val="tx1"/>
                </a:solidFill>
              </a:rPr>
              <a:t>Insert Speaker Name</a:t>
            </a:r>
            <a:endParaRPr lang="en-US" sz="2800" kern="0" dirty="0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A752D8-32E6-9634-EA20-2BFCDB3AA003}"/>
              </a:ext>
            </a:extLst>
          </p:cNvPr>
          <p:cNvSpPr txBox="1">
            <a:spLocks/>
          </p:cNvSpPr>
          <p:nvPr/>
        </p:nvSpPr>
        <p:spPr>
          <a:xfrm>
            <a:off x="1071372" y="5303485"/>
            <a:ext cx="10515600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rgbClr val="00808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500" kern="0" dirty="0">
                <a:solidFill>
                  <a:schemeClr val="tx1"/>
                </a:solidFill>
              </a:rPr>
              <a:t>Insert Speaker Institution</a:t>
            </a:r>
          </a:p>
        </p:txBody>
      </p:sp>
    </p:spTree>
    <p:extLst>
      <p:ext uri="{BB962C8B-B14F-4D97-AF65-F5344CB8AC3E}">
        <p14:creationId xmlns:p14="http://schemas.microsoft.com/office/powerpoint/2010/main" val="175066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1"/>
          <p:cNvSpPr txBox="1">
            <a:spLocks noGrp="1"/>
          </p:cNvSpPr>
          <p:nvPr>
            <p:ph type="title" idx="4294967295"/>
          </p:nvPr>
        </p:nvSpPr>
        <p:spPr>
          <a:xfrm>
            <a:off x="1668453" y="2532600"/>
            <a:ext cx="8855094" cy="8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tx1"/>
                </a:solidFill>
              </a:rPr>
              <a:t>Disclosures:</a:t>
            </a:r>
          </a:p>
        </p:txBody>
      </p:sp>
    </p:spTree>
    <p:extLst>
      <p:ext uri="{BB962C8B-B14F-4D97-AF65-F5344CB8AC3E}">
        <p14:creationId xmlns:p14="http://schemas.microsoft.com/office/powerpoint/2010/main" val="875760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>
          <a:extLst>
            <a:ext uri="{FF2B5EF4-FFF2-40B4-BE49-F238E27FC236}">
              <a16:creationId xmlns:a16="http://schemas.microsoft.com/office/drawing/2014/main" id="{59F1C146-C38D-8DB8-9115-CA6F1262D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1">
            <a:extLst>
              <a:ext uri="{FF2B5EF4-FFF2-40B4-BE49-F238E27FC236}">
                <a16:creationId xmlns:a16="http://schemas.microsoft.com/office/drawing/2014/main" id="{50465D49-2178-E958-5C9E-B78DC1452A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68453" y="2532600"/>
            <a:ext cx="8855094" cy="8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tx1"/>
                </a:solidFill>
              </a:rPr>
              <a:t>Acknowledgements:</a:t>
            </a:r>
          </a:p>
        </p:txBody>
      </p:sp>
    </p:spTree>
    <p:extLst>
      <p:ext uri="{BB962C8B-B14F-4D97-AF65-F5344CB8AC3E}">
        <p14:creationId xmlns:p14="http://schemas.microsoft.com/office/powerpoint/2010/main" val="72282860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79585D9BDD3E41984B21B2263B588B" ma:contentTypeVersion="15" ma:contentTypeDescription="Create a new document." ma:contentTypeScope="" ma:versionID="7ab2d136be043abd04efd73fb0db7e7b">
  <xsd:schema xmlns:xsd="http://www.w3.org/2001/XMLSchema" xmlns:xs="http://www.w3.org/2001/XMLSchema" xmlns:p="http://schemas.microsoft.com/office/2006/metadata/properties" xmlns:ns2="ec7d9613-f728-42e5-a60a-ca4ed3c31fd3" xmlns:ns3="372da5f7-d010-4a8b-9fca-f44197a5cbe1" targetNamespace="http://schemas.microsoft.com/office/2006/metadata/properties" ma:root="true" ma:fieldsID="ce2d722286106817918fc8880b67e284" ns2:_="" ns3:_="">
    <xsd:import namespace="ec7d9613-f728-42e5-a60a-ca4ed3c31fd3"/>
    <xsd:import namespace="372da5f7-d010-4a8b-9fca-f44197a5cb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7d9613-f728-42e5-a60a-ca4ed3c31f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97fa293-c0d4-4856-a147-8a807a4884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2da5f7-d010-4a8b-9fca-f44197a5cb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639a092-0491-4f09-8601-c1273894efd3}" ma:internalName="TaxCatchAll" ma:showField="CatchAllData" ma:web="372da5f7-d010-4a8b-9fca-f44197a5cb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c7d9613-f728-42e5-a60a-ca4ed3c31fd3" xsi:nil="true"/>
    <lcf76f155ced4ddcb4097134ff3c332f xmlns="ec7d9613-f728-42e5-a60a-ca4ed3c31fd3">
      <Terms xmlns="http://schemas.microsoft.com/office/infopath/2007/PartnerControls"/>
    </lcf76f155ced4ddcb4097134ff3c332f>
    <TaxCatchAll xmlns="372da5f7-d010-4a8b-9fca-f44197a5cbe1" xsi:nil="true"/>
    <SharedWithUsers xmlns="372da5f7-d010-4a8b-9fca-f44197a5cbe1">
      <UserInfo>
        <DisplayName>Karla Gay</DisplayName>
        <AccountId>17</AccountId>
        <AccountType/>
      </UserInfo>
      <UserInfo>
        <DisplayName>Ema McFadden</DisplayName>
        <AccountId>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3769045-6F26-437F-B77F-701968332136}">
  <ds:schemaRefs>
    <ds:schemaRef ds:uri="372da5f7-d010-4a8b-9fca-f44197a5cbe1"/>
    <ds:schemaRef ds:uri="ec7d9613-f728-42e5-a60a-ca4ed3c31fd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3981E5F-EDF0-4FFC-B008-585FC79B35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7F7413-5392-455C-9978-440E5CE227B3}">
  <ds:schemaRefs>
    <ds:schemaRef ds:uri="http://schemas.microsoft.com/office/2006/documentManagement/types"/>
    <ds:schemaRef ds:uri="http://purl.org/dc/dcmitype/"/>
    <ds:schemaRef ds:uri="ec7d9613-f728-42e5-a60a-ca4ed3c31fd3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372da5f7-d010-4a8b-9fca-f44197a5cbe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15</Words>
  <Application>Microsoft Office PowerPoint</Application>
  <PresentationFormat>Widescreen</PresentationFormat>
  <Paragraphs>7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Simple Light</vt:lpstr>
      <vt:lpstr>Insert Title </vt:lpstr>
      <vt:lpstr>Disclosures:</vt:lpstr>
      <vt:lpstr>Acknowledgements: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Mission: The Cancer Genomics Consortium (CGC) is committed to providing high quality education and promoting best practices in clinical cancer genomics.</dc:title>
  <dc:creator>Akkari, Yassmine M :LLS Lab</dc:creator>
  <cp:lastModifiedBy>Jenna Unrath</cp:lastModifiedBy>
  <cp:revision>60</cp:revision>
  <dcterms:created xsi:type="dcterms:W3CDTF">2021-02-20T19:29:09Z</dcterms:created>
  <dcterms:modified xsi:type="dcterms:W3CDTF">2025-03-19T16:58:39Z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0x0101005779585D9BDD3E41984B21B2263B588B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SharedWithUsers">
    <vt:lpwstr>17;#Karla Gay;#9;#Ema McFadden</vt:lpwstr>
  </property>
</Properties>
</file>